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B80AA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F9CC6-FD3E-4803-BAED-FD5936BAD089}" type="datetimeFigureOut">
              <a:rPr lang="es-ES" smtClean="0"/>
              <a:pPr/>
              <a:t>05/01/2009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31A95-60E6-4DD0-B4AB-C9E7A682DC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F9CC6-FD3E-4803-BAED-FD5936BAD089}" type="datetimeFigureOut">
              <a:rPr lang="es-ES" smtClean="0"/>
              <a:pPr/>
              <a:t>05/01/2009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31A95-60E6-4DD0-B4AB-C9E7A682DC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F9CC6-FD3E-4803-BAED-FD5936BAD089}" type="datetimeFigureOut">
              <a:rPr lang="es-ES" smtClean="0"/>
              <a:pPr/>
              <a:t>05/01/2009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31A95-60E6-4DD0-B4AB-C9E7A682DC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F9CC6-FD3E-4803-BAED-FD5936BAD089}" type="datetimeFigureOut">
              <a:rPr lang="es-ES" smtClean="0"/>
              <a:pPr/>
              <a:t>05/01/2009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31A95-60E6-4DD0-B4AB-C9E7A682DC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F9CC6-FD3E-4803-BAED-FD5936BAD089}" type="datetimeFigureOut">
              <a:rPr lang="es-ES" smtClean="0"/>
              <a:pPr/>
              <a:t>05/01/2009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31A95-60E6-4DD0-B4AB-C9E7A682DC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F9CC6-FD3E-4803-BAED-FD5936BAD089}" type="datetimeFigureOut">
              <a:rPr lang="es-ES" smtClean="0"/>
              <a:pPr/>
              <a:t>05/01/2009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31A95-60E6-4DD0-B4AB-C9E7A682DC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F9CC6-FD3E-4803-BAED-FD5936BAD089}" type="datetimeFigureOut">
              <a:rPr lang="es-ES" smtClean="0"/>
              <a:pPr/>
              <a:t>05/01/2009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31A95-60E6-4DD0-B4AB-C9E7A682DC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F9CC6-FD3E-4803-BAED-FD5936BAD089}" type="datetimeFigureOut">
              <a:rPr lang="es-ES" smtClean="0"/>
              <a:pPr/>
              <a:t>05/01/2009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31A95-60E6-4DD0-B4AB-C9E7A682DC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F9CC6-FD3E-4803-BAED-FD5936BAD089}" type="datetimeFigureOut">
              <a:rPr lang="es-ES" smtClean="0"/>
              <a:pPr/>
              <a:t>05/01/2009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31A95-60E6-4DD0-B4AB-C9E7A682DC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F9CC6-FD3E-4803-BAED-FD5936BAD089}" type="datetimeFigureOut">
              <a:rPr lang="es-ES" smtClean="0"/>
              <a:pPr/>
              <a:t>05/01/2009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31A95-60E6-4DD0-B4AB-C9E7A682DC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F9CC6-FD3E-4803-BAED-FD5936BAD089}" type="datetimeFigureOut">
              <a:rPr lang="es-ES" smtClean="0"/>
              <a:pPr/>
              <a:t>05/01/2009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31A95-60E6-4DD0-B4AB-C9E7A682DC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F9CC6-FD3E-4803-BAED-FD5936BAD089}" type="datetimeFigureOut">
              <a:rPr lang="es-ES" smtClean="0"/>
              <a:pPr/>
              <a:t>05/01/2009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31A95-60E6-4DD0-B4AB-C9E7A682DC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3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strella de 32 puntas"/>
          <p:cNvSpPr/>
          <p:nvPr/>
        </p:nvSpPr>
        <p:spPr>
          <a:xfrm>
            <a:off x="1857356" y="4429132"/>
            <a:ext cx="5072098" cy="1643074"/>
          </a:xfrm>
          <a:prstGeom prst="star32">
            <a:avLst/>
          </a:prstGeom>
          <a:solidFill>
            <a:srgbClr val="FFFF00"/>
          </a:solidFill>
          <a:ln w="12700">
            <a:solidFill>
              <a:srgbClr val="B80A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Alternativas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4 Estrella de 32 puntas"/>
          <p:cNvSpPr/>
          <p:nvPr/>
        </p:nvSpPr>
        <p:spPr>
          <a:xfrm>
            <a:off x="1714480" y="785794"/>
            <a:ext cx="5072098" cy="1643074"/>
          </a:xfrm>
          <a:prstGeom prst="star32">
            <a:avLst/>
          </a:prstGeom>
          <a:solidFill>
            <a:srgbClr val="FFFF00"/>
          </a:solidFill>
          <a:ln w="12700">
            <a:solidFill>
              <a:srgbClr val="B80A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Alternativas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143240" y="2714620"/>
            <a:ext cx="332174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8000" b="1" dirty="0" smtClean="0">
                <a:ln w="381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PERÚ</a:t>
            </a:r>
            <a:endParaRPr lang="es-ES" sz="8000" b="1" cap="none" spc="0" dirty="0">
              <a:ln w="38100">
                <a:solidFill>
                  <a:schemeClr val="tx2">
                    <a:satMod val="155000"/>
                  </a:schemeClr>
                </a:solidFill>
                <a:prstDash val="solid"/>
              </a:ln>
              <a:gradFill>
                <a:gsLst>
                  <a:gs pos="0">
                    <a:srgbClr val="CCCCFF"/>
                  </a:gs>
                  <a:gs pos="17999">
                    <a:srgbClr val="99CCFF"/>
                  </a:gs>
                  <a:gs pos="36000">
                    <a:srgbClr val="9966FF"/>
                  </a:gs>
                  <a:gs pos="61000">
                    <a:srgbClr val="CC99FF"/>
                  </a:gs>
                  <a:gs pos="82001">
                    <a:srgbClr val="99CCFF"/>
                  </a:gs>
                  <a:gs pos="100000">
                    <a:srgbClr val="CCCC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latin typeface="Tahoma" pitchFamily="34" charset="0"/>
                <a:cs typeface="Tahoma" pitchFamily="34" charset="0"/>
              </a:rPr>
              <a:t>INFORMACION TURISTICA</a:t>
            </a:r>
            <a:endParaRPr lang="es-E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latin typeface="Tahoma" pitchFamily="34" charset="0"/>
                <a:cs typeface="Tahoma" pitchFamily="34" charset="0"/>
              </a:rPr>
              <a:t>Hoteles</a:t>
            </a:r>
          </a:p>
          <a:p>
            <a:r>
              <a:rPr lang="es-ES" dirty="0" smtClean="0">
                <a:latin typeface="Tahoma" pitchFamily="34" charset="0"/>
                <a:cs typeface="Tahoma" pitchFamily="34" charset="0"/>
              </a:rPr>
              <a:t>Campings</a:t>
            </a:r>
          </a:p>
          <a:p>
            <a:r>
              <a:rPr lang="es-ES" dirty="0" smtClean="0">
                <a:latin typeface="Tahoma" pitchFamily="34" charset="0"/>
                <a:cs typeface="Tahoma" pitchFamily="34" charset="0"/>
              </a:rPr>
              <a:t>Restaurantes</a:t>
            </a:r>
          </a:p>
          <a:p>
            <a:r>
              <a:rPr lang="es-ES" dirty="0" smtClean="0">
                <a:latin typeface="Tahoma" pitchFamily="34" charset="0"/>
                <a:cs typeface="Tahoma" pitchFamily="34" charset="0"/>
              </a:rPr>
              <a:t>Agencia de Viajes</a:t>
            </a:r>
          </a:p>
          <a:p>
            <a:r>
              <a:rPr lang="es-ES" dirty="0" smtClean="0">
                <a:latin typeface="Tahoma" pitchFamily="34" charset="0"/>
                <a:cs typeface="Tahoma" pitchFamily="34" charset="0"/>
              </a:rPr>
              <a:t>Alquiler de autos</a:t>
            </a:r>
          </a:p>
          <a:p>
            <a:r>
              <a:rPr lang="es-ES" dirty="0" smtClean="0">
                <a:latin typeface="Tahoma" pitchFamily="34" charset="0"/>
                <a:cs typeface="Tahoma" pitchFamily="34" charset="0"/>
              </a:rPr>
              <a:t>Inmobiliarias</a:t>
            </a:r>
          </a:p>
          <a:p>
            <a:r>
              <a:rPr lang="es-ES" dirty="0" smtClean="0">
                <a:latin typeface="Tahoma" pitchFamily="34" charset="0"/>
                <a:cs typeface="Tahoma" pitchFamily="34" charset="0"/>
              </a:rPr>
              <a:t>Agencias </a:t>
            </a:r>
            <a:r>
              <a:rPr lang="es-ES" dirty="0" err="1" smtClean="0">
                <a:latin typeface="Tahoma" pitchFamily="34" charset="0"/>
                <a:cs typeface="Tahoma" pitchFamily="34" charset="0"/>
              </a:rPr>
              <a:t>turisticas</a:t>
            </a:r>
            <a:endParaRPr lang="es-ES" dirty="0" smtClean="0">
              <a:latin typeface="Tahoma" pitchFamily="34" charset="0"/>
              <a:cs typeface="Tahoma" pitchFamily="34" charset="0"/>
            </a:endParaRPr>
          </a:p>
          <a:p>
            <a:endParaRPr lang="es-ES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71472" y="785794"/>
            <a:ext cx="2214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Cusco</a:t>
            </a:r>
            <a:endParaRPr lang="es-E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6" name="Picture 2" descr="E:\Documentos de Jesús\MATERIAL CECINFO\Grupo II\Ejercicio4 PPt\Imagenes\cusco_peru.JPG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785926"/>
            <a:ext cx="540000" cy="720000"/>
          </a:xfrm>
          <a:prstGeom prst="rect">
            <a:avLst/>
          </a:prstGeom>
          <a:noFill/>
        </p:spPr>
      </p:pic>
      <p:pic>
        <p:nvPicPr>
          <p:cNvPr id="1027" name="Picture 3" descr="E:\Documentos de Jesús\MATERIAL CECINFO\Grupo II\Ejercicio4 PPt\Imagenes\cuzco_dpto.JPG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357298"/>
            <a:ext cx="2520000" cy="1800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sp>
        <p:nvSpPr>
          <p:cNvPr id="7" name="6 Flecha curvada hacia abajo"/>
          <p:cNvSpPr/>
          <p:nvPr/>
        </p:nvSpPr>
        <p:spPr>
          <a:xfrm>
            <a:off x="3643306" y="1357298"/>
            <a:ext cx="1928826" cy="571504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1028" name="Picture 4" descr="E:\Documentos de Jesús\MATERIAL CECINFO\Grupo II\Ejercicio4 PPt\Imagenes\valle_sagrado.JPG"/>
          <p:cNvPicPr preferRelativeResize="0"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64711" y="3786190"/>
            <a:ext cx="2160000" cy="144000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</p:pic>
      <p:pic>
        <p:nvPicPr>
          <p:cNvPr id="1029" name="Picture 5" descr="E:\Documentos de Jesús\MATERIAL CECINFO\Grupo II\Ejercicio4 PPt\Imagenes\Muro_ciclopeo.JPG"/>
          <p:cNvPicPr preferRelativeResize="0"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3786190"/>
            <a:ext cx="2160000" cy="144000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</p:pic>
      <p:pic>
        <p:nvPicPr>
          <p:cNvPr id="1030" name="Picture 6" descr="E:\Documentos de Jesús\MATERIAL CECINFO\Grupo II\Ejercicio4 PPt\Imagenes\plaza_cusco.JPG"/>
          <p:cNvPicPr preferRelativeResize="0"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3786190"/>
            <a:ext cx="2160000" cy="144000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</p:pic>
      <p:sp>
        <p:nvSpPr>
          <p:cNvPr id="11" name="10 CuadroTexto"/>
          <p:cNvSpPr txBox="1"/>
          <p:nvPr/>
        </p:nvSpPr>
        <p:spPr>
          <a:xfrm>
            <a:off x="928662" y="5357826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Tahoma" pitchFamily="34" charset="0"/>
                <a:cs typeface="Tahoma" pitchFamily="34" charset="0"/>
              </a:rPr>
              <a:t>Plaza Cusco</a:t>
            </a:r>
            <a:endParaRPr lang="es-ES" sz="2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3571868" y="5357826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Tahoma" pitchFamily="34" charset="0"/>
                <a:cs typeface="Tahoma" pitchFamily="34" charset="0"/>
              </a:rPr>
              <a:t>Valle Sagrado</a:t>
            </a:r>
            <a:endParaRPr lang="es-ES" sz="2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357950" y="5357826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Tahoma" pitchFamily="34" charset="0"/>
                <a:cs typeface="Tahoma" pitchFamily="34" charset="0"/>
              </a:rPr>
              <a:t>Muro </a:t>
            </a:r>
            <a:r>
              <a:rPr lang="es-ES" sz="2400" dirty="0" err="1" smtClean="0">
                <a:latin typeface="Tahoma" pitchFamily="34" charset="0"/>
                <a:cs typeface="Tahoma" pitchFamily="34" charset="0"/>
              </a:rPr>
              <a:t>ciclopeo</a:t>
            </a:r>
            <a:endParaRPr lang="es-ES" sz="24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0034" y="500042"/>
            <a:ext cx="2786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La Libertad</a:t>
            </a:r>
            <a:endParaRPr lang="es-E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050" name="Picture 2" descr="E:\Documentos de Jesús\MATERIAL CECINFO\Grupo II\Ejercicio4 PPt\Imagenes\lalibertad_dpto.JPG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214422"/>
            <a:ext cx="2520000" cy="1800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2051" name="Picture 3" descr="E:\Documentos de Jesús\MATERIAL CECINFO\Grupo II\Ejercicio4 PPt\Imagenes\lalibertad_peru.JPG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857364"/>
            <a:ext cx="540000" cy="720000"/>
          </a:xfrm>
          <a:prstGeom prst="rect">
            <a:avLst/>
          </a:prstGeom>
          <a:noFill/>
        </p:spPr>
      </p:pic>
      <p:sp>
        <p:nvSpPr>
          <p:cNvPr id="5" name="4 Flecha curvada hacia abajo"/>
          <p:cNvSpPr/>
          <p:nvPr/>
        </p:nvSpPr>
        <p:spPr>
          <a:xfrm>
            <a:off x="3000364" y="1357298"/>
            <a:ext cx="2571768" cy="642942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2052" name="Picture 4" descr="E:\Documentos de Jesús\MATERIAL CECINFO\Grupo II\Ejercicio4 PPt\Imagenes\chan_chan.jpg"/>
          <p:cNvPicPr preferRelativeResize="0"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36149" y="3857628"/>
            <a:ext cx="2160000" cy="144000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</p:pic>
      <p:pic>
        <p:nvPicPr>
          <p:cNvPr id="2053" name="Picture 5" descr="E:\Documentos de Jesús\MATERIAL CECINFO\Grupo II\Ejercicio4 PPt\Imagenes\marinera.jpg"/>
          <p:cNvPicPr preferRelativeResize="0"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3857628"/>
            <a:ext cx="2160000" cy="144000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</p:pic>
      <p:pic>
        <p:nvPicPr>
          <p:cNvPr id="2054" name="Picture 6" descr="E:\Documentos de Jesús\MATERIAL CECINFO\Grupo II\Ejercicio4 PPt\Imagenes\plaza trujillo.jpg"/>
          <p:cNvPicPr preferRelativeResize="0"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3857628"/>
            <a:ext cx="2160000" cy="144000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JSequeiros\Escritorio\Ejercicio4 PPt\Imagenes\plaza trujillo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53" y="4000504"/>
            <a:ext cx="2160000" cy="144000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</p:pic>
      <p:pic>
        <p:nvPicPr>
          <p:cNvPr id="3075" name="Picture 3" descr="G:\jsequeiros_ptt\chanminiatura.jpg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2538" y="4000504"/>
            <a:ext cx="2160000" cy="144000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</p:pic>
      <p:pic>
        <p:nvPicPr>
          <p:cNvPr id="3076" name="Picture 4" descr="G:\jsequeiros_ptt\marinera-caballos-de-paso.jpg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000504"/>
            <a:ext cx="2160000" cy="144000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</p:pic>
      <p:sp>
        <p:nvSpPr>
          <p:cNvPr id="7" name="6 CuadroTexto"/>
          <p:cNvSpPr txBox="1"/>
          <p:nvPr/>
        </p:nvSpPr>
        <p:spPr>
          <a:xfrm>
            <a:off x="714348" y="5500702"/>
            <a:ext cx="1961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latin typeface="Tahoma" pitchFamily="34" charset="0"/>
                <a:cs typeface="Tahoma" pitchFamily="34" charset="0"/>
              </a:rPr>
              <a:t>Plaza Trujillo</a:t>
            </a:r>
            <a:endParaRPr lang="es-ES" sz="2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571868" y="5500702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latin typeface="Tahoma" pitchFamily="34" charset="0"/>
                <a:cs typeface="Tahoma" pitchFamily="34" charset="0"/>
              </a:rPr>
              <a:t>Chan Chan</a:t>
            </a:r>
            <a:endParaRPr lang="es-ES" sz="2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413742" y="5500703"/>
            <a:ext cx="137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latin typeface="Tahoma" pitchFamily="34" charset="0"/>
                <a:cs typeface="Tahoma" pitchFamily="34" charset="0"/>
              </a:rPr>
              <a:t>Marinera</a:t>
            </a:r>
            <a:endParaRPr lang="es-ES" sz="24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077" name="Picture 5" descr="C:\Documents and Settings\JSequeiros\Escritorio\Ejercicio4 PPt\Imagenes\lalibertad_peru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1857364"/>
            <a:ext cx="714380" cy="1028173"/>
          </a:xfrm>
          <a:prstGeom prst="rect">
            <a:avLst/>
          </a:prstGeom>
          <a:noFill/>
        </p:spPr>
      </p:pic>
      <p:pic>
        <p:nvPicPr>
          <p:cNvPr id="3078" name="Picture 6" descr="C:\Documents and Settings\JSequeiros\Escritorio\Ejercicio4 PPt\Imagenes\lalibertad_dpto.JPG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94" y="1142984"/>
            <a:ext cx="2520000" cy="1800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sp>
        <p:nvSpPr>
          <p:cNvPr id="12" name="11 Flecha curvada hacia abajo"/>
          <p:cNvSpPr/>
          <p:nvPr/>
        </p:nvSpPr>
        <p:spPr>
          <a:xfrm>
            <a:off x="3643306" y="571480"/>
            <a:ext cx="3286148" cy="1214446"/>
          </a:xfrm>
          <a:prstGeom prst="curvedDownArrow">
            <a:avLst>
              <a:gd name="adj1" fmla="val 25000"/>
              <a:gd name="adj2" fmla="val 42255"/>
              <a:gd name="adj3" fmla="val 25000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42910" y="285728"/>
            <a:ext cx="2928958" cy="707886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ES_tradnl" sz="40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La Libertad</a:t>
            </a:r>
            <a:endParaRPr lang="es-ES" sz="40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Words>33</Words>
  <Application>Microsoft Office PowerPoint</Application>
  <PresentationFormat>Presentación en pantalla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Diapositiva 1</vt:lpstr>
      <vt:lpstr>INFORMACION TURISTICA</vt:lpstr>
      <vt:lpstr>Diapositiva 3</vt:lpstr>
      <vt:lpstr>Diapositiva 4</vt:lpstr>
      <vt:lpstr>Diapositiva 5</vt:lpstr>
    </vt:vector>
  </TitlesOfParts>
  <Company>JSequeiros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Jesús E. Sequeiros Arone</dc:creator>
  <cp:lastModifiedBy>Jesus E. Sequeiros A.</cp:lastModifiedBy>
  <cp:revision>5</cp:revision>
  <dcterms:created xsi:type="dcterms:W3CDTF">2007-12-21T03:17:34Z</dcterms:created>
  <dcterms:modified xsi:type="dcterms:W3CDTF">2009-01-05T17:02:06Z</dcterms:modified>
</cp:coreProperties>
</file>